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06" r:id="rId5"/>
    <p:sldId id="281" r:id="rId6"/>
    <p:sldId id="307" r:id="rId7"/>
    <p:sldId id="282" r:id="rId8"/>
    <p:sldId id="308" r:id="rId9"/>
    <p:sldId id="283" r:id="rId10"/>
    <p:sldId id="309" r:id="rId11"/>
    <p:sldId id="284" r:id="rId12"/>
    <p:sldId id="310" r:id="rId13"/>
    <p:sldId id="285" r:id="rId14"/>
    <p:sldId id="311" r:id="rId15"/>
    <p:sldId id="260" r:id="rId16"/>
    <p:sldId id="312" r:id="rId17"/>
    <p:sldId id="286" r:id="rId18"/>
    <p:sldId id="313" r:id="rId19"/>
    <p:sldId id="287" r:id="rId20"/>
    <p:sldId id="314" r:id="rId21"/>
    <p:sldId id="288" r:id="rId22"/>
    <p:sldId id="315" r:id="rId23"/>
    <p:sldId id="289" r:id="rId24"/>
    <p:sldId id="316" r:id="rId25"/>
    <p:sldId id="290" r:id="rId26"/>
    <p:sldId id="317" r:id="rId27"/>
    <p:sldId id="291" r:id="rId28"/>
    <p:sldId id="318" r:id="rId29"/>
    <p:sldId id="261" r:id="rId30"/>
    <p:sldId id="319" r:id="rId31"/>
    <p:sldId id="262" r:id="rId32"/>
    <p:sldId id="320" r:id="rId33"/>
    <p:sldId id="292" r:id="rId34"/>
    <p:sldId id="321" r:id="rId35"/>
    <p:sldId id="293" r:id="rId36"/>
    <p:sldId id="322" r:id="rId37"/>
    <p:sldId id="294" r:id="rId38"/>
    <p:sldId id="323" r:id="rId39"/>
    <p:sldId id="295" r:id="rId40"/>
    <p:sldId id="324" r:id="rId41"/>
    <p:sldId id="296" r:id="rId42"/>
    <p:sldId id="325" r:id="rId43"/>
    <p:sldId id="297" r:id="rId44"/>
    <p:sldId id="326" r:id="rId45"/>
    <p:sldId id="300" r:id="rId46"/>
    <p:sldId id="327" r:id="rId47"/>
    <p:sldId id="302" r:id="rId48"/>
    <p:sldId id="328" r:id="rId49"/>
    <p:sldId id="303" r:id="rId50"/>
    <p:sldId id="329" r:id="rId51"/>
    <p:sldId id="304" r:id="rId52"/>
    <p:sldId id="330" r:id="rId53"/>
    <p:sldId id="305" r:id="rId54"/>
    <p:sldId id="331" r:id="rId55"/>
    <p:sldId id="263" r:id="rId56"/>
    <p:sldId id="332" r:id="rId57"/>
    <p:sldId id="264" r:id="rId58"/>
    <p:sldId id="333" r:id="rId59"/>
    <p:sldId id="265" r:id="rId60"/>
    <p:sldId id="334" r:id="rId61"/>
    <p:sldId id="266" r:id="rId62"/>
    <p:sldId id="335" r:id="rId63"/>
    <p:sldId id="267" r:id="rId64"/>
    <p:sldId id="337" r:id="rId65"/>
    <p:sldId id="336" r:id="rId66"/>
    <p:sldId id="338" r:id="rId67"/>
    <p:sldId id="268" r:id="rId68"/>
    <p:sldId id="339" r:id="rId69"/>
    <p:sldId id="269" r:id="rId70"/>
    <p:sldId id="340" r:id="rId71"/>
    <p:sldId id="270" r:id="rId72"/>
    <p:sldId id="341" r:id="rId73"/>
    <p:sldId id="272" r:id="rId74"/>
    <p:sldId id="273" r:id="rId75"/>
    <p:sldId id="274" r:id="rId76"/>
    <p:sldId id="275" r:id="rId77"/>
    <p:sldId id="276" r:id="rId78"/>
    <p:sldId id="277" r:id="rId79"/>
    <p:sldId id="347" r:id="rId80"/>
    <p:sldId id="342" r:id="rId81"/>
    <p:sldId id="348" r:id="rId82"/>
    <p:sldId id="343" r:id="rId83"/>
    <p:sldId id="349" r:id="rId84"/>
    <p:sldId id="344" r:id="rId85"/>
    <p:sldId id="350" r:id="rId86"/>
    <p:sldId id="345" r:id="rId87"/>
    <p:sldId id="346" r:id="rId88"/>
    <p:sldId id="278" r:id="rId89"/>
    <p:sldId id="279" r:id="rId90"/>
    <p:sldId id="358" r:id="rId91"/>
    <p:sldId id="353" r:id="rId92"/>
    <p:sldId id="359" r:id="rId93"/>
    <p:sldId id="354" r:id="rId94"/>
    <p:sldId id="360" r:id="rId95"/>
    <p:sldId id="355" r:id="rId96"/>
    <p:sldId id="361" r:id="rId97"/>
    <p:sldId id="356" r:id="rId98"/>
    <p:sldId id="357" r:id="rId99"/>
    <p:sldId id="280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98261" autoAdjust="0"/>
  </p:normalViewPr>
  <p:slideViewPr>
    <p:cSldViewPr>
      <p:cViewPr>
        <p:scale>
          <a:sx n="80" d="100"/>
          <a:sy n="80" d="100"/>
        </p:scale>
        <p:origin x="-1644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senka-yspeha.ru/konkurs/261e55d681403baab80dd8ce38ed37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12968" cy="61206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920880" cy="172819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Викторина «В мире интересного»</a:t>
            </a:r>
            <a:endParaRPr lang="ru-RU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115616" y="6309319"/>
            <a:ext cx="4608512" cy="548679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  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wikihow.com/images/4/40/Key-step-Step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7560840" cy="47525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Ключ </a:t>
            </a:r>
            <a:endParaRPr lang="ru-RU" sz="6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Двое играли в шахматы 4 часа. Сколько повремени сыграл каждый игрок?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hilt.com.ua/admin/bindata/_0484415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340768"/>
            <a:ext cx="5184576" cy="518457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    4 часа</a:t>
            </a:r>
            <a:endParaRPr lang="ru-RU" sz="6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6000" b="1" dirty="0" smtClean="0"/>
              <a:t>Много — люди, </a:t>
            </a: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один </a:t>
            </a:r>
            <a:r>
              <a:rPr lang="ru-RU" sz="6000" b="1" dirty="0" smtClean="0"/>
              <a:t>— 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Человек </a:t>
            </a:r>
            <a:endParaRPr lang="ru-RU" sz="6000" b="1" dirty="0"/>
          </a:p>
        </p:txBody>
      </p:sp>
      <p:pic>
        <p:nvPicPr>
          <p:cNvPr id="65538" name="Picture 2" descr="http://www.clipartbest.com/cliparts/4ib/49K/4ib49Kn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692696"/>
            <a:ext cx="2023338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 </a:t>
            </a:r>
          </a:p>
          <a:p>
            <a:pPr algn="ctr">
              <a:buNone/>
            </a:pPr>
            <a:r>
              <a:rPr lang="ru-RU" sz="6000" b="1" dirty="0" smtClean="0"/>
              <a:t>Какой </a:t>
            </a:r>
            <a:r>
              <a:rPr lang="ru-RU" sz="6000" b="1" dirty="0" smtClean="0"/>
              <a:t>фразой заканчивается письмо?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До свидания</a:t>
            </a:r>
            <a:endParaRPr lang="ru-RU" sz="6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Стоящий на остановке трамвай обходят спереди или сзади?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Спереди </a:t>
            </a:r>
            <a:endParaRPr lang="ru-RU" sz="6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Какой орган человека называют «мотором»?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3-tub-ru.yandex.net/i?id=d1af6fc8a9f0ace6e8617c2193b606c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484784"/>
            <a:ext cx="8808913" cy="48965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1-ый этап «Разминка»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upload.wikimedia.org/wikipedia/commons/thumb/9/9c/CoeurHumain.svg/2000px-CoeurHumai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689566" cy="556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                   Сердце </a:t>
            </a:r>
            <a:endParaRPr lang="ru-RU" sz="6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6000" b="1" dirty="0" smtClean="0"/>
              <a:t>Пингвин </a:t>
            </a:r>
            <a:r>
              <a:rPr lang="ru-RU" sz="6000" b="1" dirty="0" smtClean="0"/>
              <a:t>— это птица?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Да </a:t>
            </a:r>
            <a:endParaRPr lang="ru-RU" sz="6000" b="1" dirty="0"/>
          </a:p>
        </p:txBody>
      </p:sp>
      <p:pic>
        <p:nvPicPr>
          <p:cNvPr id="69634" name="Picture 2" descr="http://www.playing-field.ru/img/2015/051804/44262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3186715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Какая птица наших лесов лучше всех подражает птичьим голосам?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    Скворец </a:t>
            </a:r>
            <a:endParaRPr lang="ru-RU" sz="6000" b="1" dirty="0"/>
          </a:p>
        </p:txBody>
      </p:sp>
      <p:pic>
        <p:nvPicPr>
          <p:cNvPr id="70658" name="Picture 2" descr="http://www.nkj.ru/upload/iblock/5fc3de627d09d958d84897f7026cce2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104456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Бежать во весь дух — это значит 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online-microzaym.ru/wp-content/uploads/2015/12/speed-768x5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12776"/>
            <a:ext cx="7315200" cy="51244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   Быстро </a:t>
            </a:r>
            <a:endParaRPr lang="ru-RU" sz="6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Дерево медонос — </a:t>
            </a: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это </a:t>
            </a:r>
            <a:r>
              <a:rPr lang="ru-RU" sz="6000" b="1" dirty="0" smtClean="0"/>
              <a:t>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ytn.ru/user/img/translit-69052.jpg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Липа </a:t>
            </a:r>
            <a:endParaRPr lang="ru-RU" sz="6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photoshop-ramki.ru/wp-content/gallery/detskie/Detskaya-37.jpg"/>
          <p:cNvPicPr>
            <a:picLocks noChangeAspect="1" noChangeArrowheads="1"/>
          </p:cNvPicPr>
          <p:nvPr/>
        </p:nvPicPr>
        <p:blipFill>
          <a:blip r:embed="rId2" cstate="print">
            <a:lum brigh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 </a:t>
            </a:r>
          </a:p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Кого </a:t>
            </a:r>
            <a:r>
              <a:rPr lang="ru-RU" sz="6000" b="1" dirty="0" smtClean="0"/>
              <a:t>больше, девочек или детей?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40000" contrast="-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1 команде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000" dirty="0" smtClean="0"/>
              <a:t> </a:t>
            </a:r>
            <a:r>
              <a:rPr lang="ru-RU" sz="6000" b="1" dirty="0" smtClean="0"/>
              <a:t>Катался мячом, пока не стал носком.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Детей </a:t>
            </a:r>
            <a:endParaRPr lang="ru-RU" sz="6000" b="1" dirty="0"/>
          </a:p>
        </p:txBody>
      </p:sp>
      <p:pic>
        <p:nvPicPr>
          <p:cNvPr id="73730" name="Picture 2" descr="http://wallpapers1920.ru/img/picture/Mar/25/ca964686aa06d0efa6998f20e60cb873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8639175" cy="4076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2 команде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6000" b="1" dirty="0" smtClean="0"/>
              <a:t>Не </a:t>
            </a:r>
            <a:r>
              <a:rPr lang="ru-RU" sz="6000" b="1" dirty="0" smtClean="0"/>
              <a:t>летает, не поет, а клюет.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clipartmania.ru/uploads/gallery/main/353/fish2-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8015176" cy="5320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Рыба </a:t>
            </a:r>
            <a:endParaRPr lang="ru-RU" sz="60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sz="6000" b="1" dirty="0" smtClean="0"/>
              <a:t>Маленькие </a:t>
            </a:r>
            <a:r>
              <a:rPr lang="ru-RU" sz="6000" b="1" dirty="0" smtClean="0"/>
              <a:t>лапки, а в лапках царапки.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1.bp.blogspot.com/_a5mK001oySU/TSG96VUQJ0I/AAAAAAAAuZ0/54pzWwBDuto/s1600/2%2B%25282%2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88812"/>
            <a:ext cx="8208912" cy="54691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Кошка </a:t>
            </a:r>
            <a:endParaRPr lang="ru-RU" sz="60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sz="6000" b="1" dirty="0" smtClean="0"/>
              <a:t>Как </a:t>
            </a:r>
            <a:r>
              <a:rPr lang="ru-RU" sz="6000" b="1" dirty="0" smtClean="0"/>
              <a:t>звали невесту Пьеро?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    Мальвина </a:t>
            </a:r>
            <a:endParaRPr lang="ru-RU" sz="6000" b="1" dirty="0"/>
          </a:p>
        </p:txBody>
      </p:sp>
      <p:pic>
        <p:nvPicPr>
          <p:cNvPr id="76802" name="Picture 2" descr="http://www.dpol4.ru/img/picture/Nov/12/198772218e10c849afe38df5b3c89493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48680"/>
            <a:ext cx="2952328" cy="5764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Человек, который живет рядом.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Сосед </a:t>
            </a:r>
            <a:endParaRPr lang="ru-RU" sz="6000" b="1" dirty="0"/>
          </a:p>
        </p:txBody>
      </p:sp>
      <p:pic>
        <p:nvPicPr>
          <p:cNvPr id="77826" name="Picture 2" descr="http://mindspower.com/wordpress/wp-content/uploads/2012/04/neighbou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80928"/>
            <a:ext cx="4032448" cy="349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В какой книге С. Маршак рассказал про обитателей зоопарка?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nwm.ru/photos/kartinki-dlya-vyazaniya-na-spitsah-10996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93864"/>
            <a:ext cx="7957392" cy="57641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Клубок </a:t>
            </a:r>
            <a:endParaRPr lang="ru-RU" sz="60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mages.gugx.net/im/gx/105307/p/29751/325/3l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945598" cy="50139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6000" b="1" dirty="0" smtClean="0"/>
              <a:t>Детки в клетке</a:t>
            </a:r>
            <a:endParaRPr lang="ru-RU" sz="60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6000" b="1" dirty="0" smtClean="0"/>
              <a:t>Малина, черника, крыжовник — это 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pro-zdorov.ru/wp-content/uploads/2016/04/478.jpg"/>
          <p:cNvPicPr>
            <a:picLocks noChangeAspect="1" noChangeArrowheads="1"/>
          </p:cNvPicPr>
          <p:nvPr/>
        </p:nvPicPr>
        <p:blipFill>
          <a:blip r:embed="rId2" cstate="print">
            <a:lum bright="3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Ягода </a:t>
            </a:r>
            <a:endParaRPr lang="ru-RU" sz="60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Их у человека двадцать.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http://graphnet.ru/images/1132410_hands-cart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836712"/>
            <a:ext cx="5253708" cy="52537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Пальцы </a:t>
            </a:r>
            <a:endParaRPr lang="ru-RU" sz="6000" b="1" dirty="0"/>
          </a:p>
        </p:txBody>
      </p:sp>
      <p:sp>
        <p:nvSpPr>
          <p:cNvPr id="80898" name="AutoShape 2" descr="http://graphnet.ru/images/1132410_hands-carto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Морочить другому голову — это значит 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art-assorty.ru/forum/uploads/attachment/2016-05/1464615081_198711241_273752546b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Обманывать </a:t>
            </a:r>
            <a:endParaRPr lang="ru-RU" sz="60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Овца, заяц, слон — </a:t>
            </a: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это </a:t>
            </a:r>
            <a:r>
              <a:rPr lang="ru-RU" sz="6000" b="1" dirty="0" smtClean="0"/>
              <a:t>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ds240.a42.ru/assets/images/240/slajd10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08"/>
            <a:ext cx="9144000" cy="68656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Животные </a:t>
            </a:r>
            <a:endParaRPr lang="ru-RU" sz="60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Семь раз отмерь, а один раз ...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6000" b="1" dirty="0" smtClean="0"/>
              <a:t>В какой сказке девочка зимой отправляется за цветами?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Отрежь </a:t>
            </a:r>
            <a:endParaRPr lang="ru-RU" sz="6000" b="1" dirty="0"/>
          </a:p>
        </p:txBody>
      </p:sp>
      <p:pic>
        <p:nvPicPr>
          <p:cNvPr id="83970" name="Picture 2" descr="http://www.clipartfinders.com/clipart/708/scissors-free-tools-and-utensils-icons-7084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4876800" cy="487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Чего больше, яблок или фруктов?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zooclub.ru/attach/14000/14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Фруктов </a:t>
            </a:r>
            <a:endParaRPr lang="ru-RU" sz="60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Sep/29/69ea420f070bd0f366117169ffa96ad3/5.jpg"/>
          <p:cNvPicPr>
            <a:picLocks noChangeAspect="1" noChangeArrowheads="1"/>
          </p:cNvPicPr>
          <p:nvPr/>
        </p:nvPicPr>
        <p:blipFill>
          <a:blip r:embed="rId2" cstate="print">
            <a:lum bright="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Что теряет лось каждую зиму?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Рога </a:t>
            </a:r>
            <a:endParaRPr lang="ru-RU" sz="6000" b="1" dirty="0"/>
          </a:p>
        </p:txBody>
      </p:sp>
      <p:pic>
        <p:nvPicPr>
          <p:cNvPr id="86018" name="Picture 2" descr="https://avatanplus.com/files/resources/mid/5671bc3333a2d151ac4728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4664"/>
            <a:ext cx="532859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boombob.ru/img/picture/Apr/22/6d3c143f5c09334e8a92bfaaae146feb/6.jpg"/>
          <p:cNvPicPr>
            <a:picLocks noChangeAspect="1" noChangeArrowheads="1"/>
          </p:cNvPicPr>
          <p:nvPr/>
        </p:nvPicPr>
        <p:blipFill>
          <a:blip r:embed="rId2" cstate="print">
            <a:lum bright="35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50547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На </a:t>
            </a:r>
            <a:r>
              <a:rPr lang="ru-RU" sz="6000" b="1" dirty="0" smtClean="0"/>
              <a:t>что похожа половина яблока?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www.colourbox.com/preview/2126103-two-apple-pieces-isolated-on-the-w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8748464" cy="63093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На вторую половинку </a:t>
            </a:r>
            <a:endParaRPr lang="ru-RU" sz="60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allpage.ru/imgbig/wallpapers_70285.jpg"/>
          <p:cNvPicPr>
            <a:picLocks noChangeAspect="1" noChangeArrowheads="1"/>
          </p:cNvPicPr>
          <p:nvPr/>
        </p:nvPicPr>
        <p:blipFill>
          <a:blip r:embed="rId2" cstate="print">
            <a:lum bright="36000"/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33467"/>
          </a:xfrm>
        </p:spPr>
        <p:txBody>
          <a:bodyPr/>
          <a:lstStyle/>
          <a:p>
            <a:pPr algn="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С прилетом каких птиц считают, что пришла весна?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www.photogorky.ru/photos/46ec077d823246c2af920d22676bd6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                             </a:t>
            </a:r>
            <a:r>
              <a:rPr lang="ru-RU" sz="9600" b="1" dirty="0" smtClean="0"/>
              <a:t>Грачи</a:t>
            </a:r>
            <a:r>
              <a:rPr lang="ru-RU" sz="6000" b="1" dirty="0" smtClean="0"/>
              <a:t> </a:t>
            </a:r>
            <a:endParaRPr lang="ru-RU" sz="60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333v.ru/uploads/63/63c4b4a3fb5ea7a7f5d1a648d2b7c597.jpg"/>
          <p:cNvPicPr>
            <a:picLocks noChangeAspect="1" noChangeArrowheads="1"/>
          </p:cNvPicPr>
          <p:nvPr/>
        </p:nvPicPr>
        <p:blipFill>
          <a:blip r:embed="rId2" cstate="print">
            <a:lum bright="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2-ой этап «Заблудились буквы»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– Переставьте буквы так, чтобы получилось слово:</a:t>
            </a:r>
          </a:p>
          <a:p>
            <a:pPr>
              <a:buNone/>
            </a:pPr>
            <a:endParaRPr lang="ru-RU" b="1" dirty="0" smtClean="0"/>
          </a:p>
          <a:p>
            <a:r>
              <a:rPr lang="ru-RU" b="1" dirty="0" smtClean="0"/>
              <a:t>1 команда: </a:t>
            </a:r>
            <a:r>
              <a:rPr lang="ru-RU" b="1" dirty="0" err="1" smtClean="0"/>
              <a:t>одм</a:t>
            </a:r>
            <a:r>
              <a:rPr lang="ru-RU" b="1" dirty="0" smtClean="0"/>
              <a:t>, </a:t>
            </a:r>
            <a:r>
              <a:rPr lang="ru-RU" b="1" dirty="0" err="1" smtClean="0"/>
              <a:t>ворд</a:t>
            </a:r>
            <a:r>
              <a:rPr lang="ru-RU" b="1" dirty="0" smtClean="0"/>
              <a:t>, </a:t>
            </a:r>
            <a:r>
              <a:rPr lang="ru-RU" b="1" dirty="0" err="1" smtClean="0"/>
              <a:t>варта</a:t>
            </a:r>
            <a:r>
              <a:rPr lang="ru-RU" b="1" dirty="0" smtClean="0"/>
              <a:t>, </a:t>
            </a:r>
            <a:r>
              <a:rPr lang="ru-RU" b="1" dirty="0" err="1" smtClean="0"/>
              <a:t>цова</a:t>
            </a:r>
            <a:r>
              <a:rPr lang="ru-RU" b="1" dirty="0" smtClean="0"/>
              <a:t>. </a:t>
            </a:r>
          </a:p>
          <a:p>
            <a:pPr>
              <a:buNone/>
            </a:pPr>
            <a:endParaRPr lang="ru-RU" b="1" dirty="0" smtClean="0"/>
          </a:p>
          <a:p>
            <a:r>
              <a:rPr lang="ru-RU" b="1" dirty="0" smtClean="0"/>
              <a:t>2 команда: кута, </a:t>
            </a:r>
            <a:r>
              <a:rPr lang="ru-RU" b="1" dirty="0" err="1" smtClean="0"/>
              <a:t>сутк</a:t>
            </a:r>
            <a:r>
              <a:rPr lang="ru-RU" b="1" dirty="0" smtClean="0"/>
              <a:t>, </a:t>
            </a:r>
            <a:r>
              <a:rPr lang="ru-RU" b="1" dirty="0" err="1" smtClean="0"/>
              <a:t>ави</a:t>
            </a:r>
            <a:r>
              <a:rPr lang="ru-RU" b="1" dirty="0" smtClean="0"/>
              <a:t>, </a:t>
            </a:r>
            <a:r>
              <a:rPr lang="ru-RU" b="1" dirty="0" err="1" smtClean="0"/>
              <a:t>коакш</a:t>
            </a:r>
            <a:r>
              <a:rPr lang="ru-RU" b="1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freelance.ru/img/portfolio/pics/00/1E/E4/202466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12 месяцев</a:t>
            </a:r>
            <a:endParaRPr lang="ru-RU" sz="60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Ответы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команда: </a:t>
            </a:r>
          </a:p>
          <a:p>
            <a:pPr>
              <a:buNone/>
            </a:pPr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Дом, двор, трава, овца </a:t>
            </a:r>
          </a:p>
          <a:p>
            <a:pPr>
              <a:buNone/>
            </a:pPr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команда: </a:t>
            </a:r>
          </a:p>
          <a:p>
            <a:pPr>
              <a:buNone/>
            </a:pPr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Утка, куст, ива, кошка</a:t>
            </a:r>
            <a:endParaRPr lang="ru-RU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3-ий этап «Узнай сказку»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1) Вымолвил словечко –</a:t>
            </a:r>
          </a:p>
          <a:p>
            <a:pPr>
              <a:buNone/>
            </a:pPr>
            <a:r>
              <a:rPr lang="ru-RU" b="1" dirty="0" smtClean="0"/>
              <a:t>Покатилась печка</a:t>
            </a:r>
          </a:p>
          <a:p>
            <a:pPr>
              <a:buNone/>
            </a:pPr>
            <a:r>
              <a:rPr lang="ru-RU" b="1" dirty="0" smtClean="0"/>
              <a:t>Прямо из деревни</a:t>
            </a:r>
          </a:p>
          <a:p>
            <a:pPr>
              <a:buNone/>
            </a:pPr>
            <a:r>
              <a:rPr lang="ru-RU" b="1" dirty="0" smtClean="0"/>
              <a:t>К царю да царевне.</a:t>
            </a:r>
          </a:p>
          <a:p>
            <a:pPr>
              <a:buNone/>
            </a:pPr>
            <a:r>
              <a:rPr lang="ru-RU" b="1" dirty="0" smtClean="0"/>
              <a:t>И, за что, не знаю,</a:t>
            </a:r>
          </a:p>
          <a:p>
            <a:pPr>
              <a:buNone/>
            </a:pPr>
            <a:r>
              <a:rPr lang="ru-RU" b="1" dirty="0" smtClean="0"/>
              <a:t>Повезло лентяю. </a:t>
            </a:r>
            <a:endParaRPr lang="ru-RU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ragor.ru/sites/default/files/skazka_29.jpg"/>
          <p:cNvPicPr>
            <a:picLocks noChangeAspect="1" noChangeArrowheads="1"/>
          </p:cNvPicPr>
          <p:nvPr/>
        </p:nvPicPr>
        <p:blipFill>
          <a:blip r:embed="rId2" cstate="print"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«По щучьему веленью»</a:t>
            </a:r>
            <a:endParaRPr lang="ru-RU" sz="60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m.autodvig.ru/large/201308/61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2</a:t>
            </a:r>
            <a:r>
              <a:rPr lang="ru-RU" b="1" dirty="0" smtClean="0"/>
              <a:t>) А дорога далека,</a:t>
            </a:r>
          </a:p>
          <a:p>
            <a:pPr algn="ctr">
              <a:buNone/>
            </a:pPr>
            <a:r>
              <a:rPr lang="ru-RU" b="1" dirty="0" smtClean="0"/>
              <a:t>А корзинка нелегка,</a:t>
            </a:r>
          </a:p>
          <a:p>
            <a:pPr algn="ctr">
              <a:buNone/>
            </a:pPr>
            <a:r>
              <a:rPr lang="ru-RU" b="1" dirty="0" smtClean="0"/>
              <a:t>Сесть бы на пенек,</a:t>
            </a:r>
          </a:p>
          <a:p>
            <a:pPr algn="ctr">
              <a:buNone/>
            </a:pPr>
            <a:r>
              <a:rPr lang="ru-RU" b="1" dirty="0" smtClean="0"/>
              <a:t>Съесть бы пирожок...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. </a:t>
            </a:r>
            <a:endParaRPr lang="ru-RU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b="1" dirty="0"/>
          </a:p>
        </p:txBody>
      </p:sp>
      <p:pic>
        <p:nvPicPr>
          <p:cNvPr id="89090" name="Picture 2" descr="http://booclick.ru/uploads/images/booclick-books/ru/Masha%20i%20medved/web_preview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3</a:t>
            </a:r>
            <a:r>
              <a:rPr lang="ru-RU" b="1" dirty="0" smtClean="0"/>
              <a:t>) Ах ты, Петя - простота,</a:t>
            </a:r>
          </a:p>
          <a:p>
            <a:pPr algn="ctr">
              <a:buNone/>
            </a:pPr>
            <a:r>
              <a:rPr lang="ru-RU" b="1" dirty="0" smtClean="0"/>
              <a:t>Сплоховал немножко,</a:t>
            </a:r>
          </a:p>
          <a:p>
            <a:pPr algn="ctr">
              <a:buNone/>
            </a:pPr>
            <a:r>
              <a:rPr lang="ru-RU" b="1" dirty="0" smtClean="0"/>
              <a:t>Не послушался кота,</a:t>
            </a:r>
          </a:p>
          <a:p>
            <a:pPr algn="ctr">
              <a:buNone/>
            </a:pPr>
            <a:r>
              <a:rPr lang="ru-RU" b="1" dirty="0" smtClean="0"/>
              <a:t>Выглянул в окошко</a:t>
            </a:r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gogomuz.ru/uploads/images/u/k/r/ukra_nska_narodna_kazka_kotik_p_v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«Кот, петух и лиса»</a:t>
            </a:r>
            <a:endParaRPr lang="ru-RU" sz="60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im2-tub-ru.yandex.net/i?id=406d799da858b9d2d897102638b4db8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4</a:t>
            </a:r>
            <a:r>
              <a:rPr lang="ru-RU" b="1" dirty="0" smtClean="0"/>
              <a:t>) Красна девица грустна,</a:t>
            </a:r>
          </a:p>
          <a:p>
            <a:pPr algn="r">
              <a:buNone/>
            </a:pPr>
            <a:r>
              <a:rPr lang="ru-RU" b="1" dirty="0" smtClean="0"/>
              <a:t>Ей не нравится весна,</a:t>
            </a:r>
          </a:p>
          <a:p>
            <a:pPr algn="r">
              <a:buNone/>
            </a:pPr>
            <a:r>
              <a:rPr lang="ru-RU" b="1" dirty="0" smtClean="0"/>
              <a:t>Ей на солнце тяжко!</a:t>
            </a:r>
          </a:p>
          <a:p>
            <a:pPr algn="r">
              <a:buNone/>
            </a:pPr>
            <a:r>
              <a:rPr lang="ru-RU" b="1" dirty="0" smtClean="0"/>
              <a:t>Слезы льет, бедняжка! </a:t>
            </a:r>
          </a:p>
          <a:p>
            <a:pPr>
              <a:buNone/>
            </a:pPr>
            <a:r>
              <a:rPr lang="ru-RU" b="1" dirty="0" smtClean="0"/>
              <a:t> </a:t>
            </a:r>
          </a:p>
          <a:p>
            <a:pPr>
              <a:buNone/>
            </a:pP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94210" name="Picture 2" descr="https://fs00.infourok.ru/images/doc/166/191234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://www.wallpage.ru/imgbig/wallpapers_70285.jpg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b="1" dirty="0" smtClean="0"/>
              <a:t>5</a:t>
            </a:r>
            <a:r>
              <a:rPr lang="ru-RU" b="1" dirty="0" smtClean="0"/>
              <a:t>) </a:t>
            </a:r>
            <a:r>
              <a:rPr lang="ru-RU" b="1" dirty="0" smtClean="0"/>
              <a:t>Смышленость этого мальчишки</a:t>
            </a:r>
          </a:p>
          <a:p>
            <a:pPr algn="r">
              <a:buNone/>
            </a:pPr>
            <a:r>
              <a:rPr lang="ru-RU" b="1" dirty="0" smtClean="0"/>
              <a:t>Спасла его и шесть братишек,</a:t>
            </a:r>
          </a:p>
          <a:p>
            <a:pPr algn="r">
              <a:buNone/>
            </a:pPr>
            <a:r>
              <a:rPr lang="ru-RU" b="1" dirty="0" smtClean="0"/>
              <a:t>Хоть ростом мал он, да удал.</a:t>
            </a:r>
          </a:p>
          <a:p>
            <a:pPr algn="r">
              <a:buNone/>
            </a:pPr>
            <a:r>
              <a:rPr lang="ru-RU" b="1" dirty="0" smtClean="0"/>
              <a:t>Так кто из вас о нем читал?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6000" b="1" dirty="0" smtClean="0"/>
              <a:t>Может </a:t>
            </a:r>
            <a:r>
              <a:rPr lang="ru-RU" sz="6000" b="1" dirty="0" smtClean="0"/>
              <a:t>ли страус назвать себя птицей?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5234" name="Picture 2" descr="http://i057.radikal.ru/1604/fe/321736f35b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dl27.photosklad.net/20121023/preview-photo/d9c8698f8bb236b2587a652dbd6cd42f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-15600"/>
            <a:ext cx="9144000" cy="6873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6) </a:t>
            </a:r>
            <a:r>
              <a:rPr lang="ru-RU" b="1" dirty="0" smtClean="0"/>
              <a:t>Маленькая девочка весело бежит</a:t>
            </a:r>
          </a:p>
          <a:p>
            <a:pPr>
              <a:buNone/>
            </a:pPr>
            <a:r>
              <a:rPr lang="ru-RU" b="1" dirty="0" smtClean="0"/>
              <a:t>По тропинке к домику,</a:t>
            </a:r>
          </a:p>
          <a:p>
            <a:pPr>
              <a:buNone/>
            </a:pPr>
            <a:r>
              <a:rPr lang="ru-RU" b="1" dirty="0" smtClean="0"/>
              <a:t>Что в лесу стоит.</a:t>
            </a:r>
          </a:p>
          <a:p>
            <a:pPr>
              <a:buNone/>
            </a:pPr>
            <a:r>
              <a:rPr lang="ru-RU" b="1" dirty="0" smtClean="0"/>
              <a:t>Нужно этой девочке</a:t>
            </a:r>
          </a:p>
          <a:p>
            <a:pPr>
              <a:buNone/>
            </a:pPr>
            <a:r>
              <a:rPr lang="ru-RU" b="1" dirty="0" smtClean="0"/>
              <a:t>К бабушке скорей</a:t>
            </a:r>
          </a:p>
          <a:p>
            <a:pPr>
              <a:buNone/>
            </a:pPr>
            <a:r>
              <a:rPr lang="ru-RU" b="1" dirty="0" smtClean="0"/>
              <a:t>Отнести корзиночку,</a:t>
            </a:r>
          </a:p>
          <a:p>
            <a:pPr>
              <a:buNone/>
            </a:pPr>
            <a:r>
              <a:rPr lang="ru-RU" b="1" dirty="0" smtClean="0"/>
              <a:t>Посланную ей. </a:t>
            </a:r>
            <a:endParaRPr lang="ru-RU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8" name="Picture 2" descr="http://img.yakaboo.ua/media/catalog/product/3/8/388143_2736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www.stihi.ru/pics/2014/07/15/4489.jpg"/>
          <p:cNvPicPr>
            <a:picLocks noChangeAspect="1" noChangeArrowheads="1"/>
          </p:cNvPicPr>
          <p:nvPr/>
        </p:nvPicPr>
        <p:blipFill>
          <a:blip r:embed="rId2" cstate="print">
            <a:lum brigh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157592" cy="1143000"/>
          </a:xfrm>
        </p:spPr>
        <p:txBody>
          <a:bodyPr>
            <a:prstTxWarp prst="textDeflate">
              <a:avLst/>
            </a:prstTxWarp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4-ый этап «Конкурс капитанов»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best-photos.ru/albums/userpics/10013/water3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prstTxWarp prst="textSlantUp">
              <a:avLst>
                <a:gd name="adj" fmla="val 45060"/>
              </a:avLst>
            </a:prstTxWarp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“Весёлый счёт”. Выиграет капитан, который быстро и правильно посчитает от 10 до 250 десятками и покажет соответствующие числа в таблице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Таблица для капитана первой команды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5" y="1124744"/>
          <a:ext cx="8280920" cy="48245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9649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220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190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Таблица для капитана второй команды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4785"/>
          <a:ext cx="8229600" cy="468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936104"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dirty="0" smtClean="0"/>
                        <a:t>160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190</a:t>
                      </a:r>
                      <a:endParaRPr lang="ru-RU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dirty="0" smtClean="0"/>
                        <a:t>240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130</a:t>
                      </a:r>
                      <a:endParaRPr lang="ru-RU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dirty="0" smtClean="0"/>
                        <a:t>150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dl27.photosklad.net/20121023/6611d132a969d3833d39da58f39659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5-ый этап «задачи-шутки»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333v.ru/uploads/be/be617789363f36dce33163dc6d47df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pPr lvl="0" algn="ctr">
              <a:buNone/>
            </a:pPr>
            <a:endParaRPr lang="ru-RU" sz="6000" b="1" dirty="0" smtClean="0"/>
          </a:p>
          <a:p>
            <a:pPr lvl="0" algn="ctr">
              <a:buNone/>
            </a:pPr>
            <a:r>
              <a:rPr lang="ru-RU" sz="6000" b="1" dirty="0" smtClean="0"/>
              <a:t>У </a:t>
            </a:r>
            <a:r>
              <a:rPr lang="ru-RU" sz="6000" b="1" dirty="0" smtClean="0"/>
              <a:t>семи братьев по одной сестрице. Сколько всего детей в семье? 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8 детей</a:t>
            </a:r>
            <a:endParaRPr lang="ru-RU" sz="6000" b="1" dirty="0"/>
          </a:p>
        </p:txBody>
      </p:sp>
      <p:pic>
        <p:nvPicPr>
          <p:cNvPr id="97282" name="Picture 2" descr="http://www.rybinsk-portal.ru/upload/textimages/news_1794/f5657bd7524017225127f3971e25bf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8784976" cy="4281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Нет </a:t>
            </a:r>
            <a:endParaRPr lang="ru-RU" sz="6000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333v.ru/uploads/be/be617789363f36dce33163dc6d47df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sz="6000" b="1" dirty="0" smtClean="0"/>
              <a:t>Назовите 5 дней, не называя чисел и названий дней.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Позавчера</a:t>
            </a:r>
            <a:r>
              <a:rPr lang="ru-RU" sz="6000" b="1" dirty="0" smtClean="0"/>
              <a:t>,</a:t>
            </a:r>
          </a:p>
          <a:p>
            <a:pPr algn="ctr">
              <a:buNone/>
            </a:pPr>
            <a:r>
              <a:rPr lang="ru-RU" sz="6000" b="1" dirty="0" smtClean="0"/>
              <a:t> </a:t>
            </a:r>
            <a:r>
              <a:rPr lang="ru-RU" sz="6000" b="1" dirty="0" smtClean="0"/>
              <a:t>вчера, </a:t>
            </a: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сегодня,</a:t>
            </a:r>
          </a:p>
          <a:p>
            <a:pPr algn="ctr">
              <a:buNone/>
            </a:pPr>
            <a:r>
              <a:rPr lang="ru-RU" sz="6000" b="1" dirty="0" smtClean="0"/>
              <a:t> </a:t>
            </a:r>
            <a:r>
              <a:rPr lang="ru-RU" sz="6000" b="1" dirty="0" smtClean="0"/>
              <a:t>завтра, </a:t>
            </a: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послезавтра</a:t>
            </a:r>
            <a:endParaRPr lang="ru-RU" sz="60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333v.ru/uploads/be/be617789363f36dce33163dc6d47df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sz="6000" b="1" dirty="0" smtClean="0"/>
              <a:t>На руках 10 пальцев. Сколько пальцев на 10 руках?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50 пальцев</a:t>
            </a:r>
            <a:endParaRPr lang="ru-RU" sz="6000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333v.ru/uploads/be/be617789363f36dce33163dc6d47df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6000" b="1" dirty="0" smtClean="0"/>
              <a:t>На берёзе 16 сучков, на каждом сучке по 10 веток, на каждой ветке по 4 яблока. Сколько всего яблок?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На </a:t>
            </a:r>
            <a:r>
              <a:rPr lang="ru-RU" sz="6000" b="1" dirty="0" smtClean="0"/>
              <a:t>берёзе яблоки не </a:t>
            </a:r>
            <a:r>
              <a:rPr lang="ru-RU" sz="6000" b="1" dirty="0" smtClean="0"/>
              <a:t>растут)))</a:t>
            </a:r>
            <a:endParaRPr lang="ru-RU" sz="6000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333v.ru/uploads/be/be617789363f36dce33163dc6d47df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6000" b="1" dirty="0" smtClean="0"/>
              <a:t>Если в 12 часов ночи идёт дождь, то можно ли ожидать, что через 48 часов будет солнечная погода?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Нет, так как 48 часов – это двое суток, поэтому снова будет 12 часов ночи</a:t>
            </a:r>
            <a:endParaRPr lang="ru-RU" sz="60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k9arbat.ru/image/585b7ebf87eb4.jpeg"/>
          <p:cNvPicPr>
            <a:picLocks noChangeAspect="1" noChangeArrowheads="1"/>
          </p:cNvPicPr>
          <p:nvPr/>
        </p:nvPicPr>
        <p:blipFill>
          <a:blip r:embed="rId2" cstate="print">
            <a:lum bright="24000" contrast="-6000"/>
          </a:blip>
          <a:srcRect/>
          <a:stretch>
            <a:fillRect/>
          </a:stretch>
        </p:blipFill>
        <p:spPr bwMode="auto">
          <a:xfrm>
            <a:off x="0" y="-15216"/>
            <a:ext cx="9144000" cy="68732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6-ой этап «Узнай фигуру»</a:t>
            </a:r>
            <a:endParaRPr lang="ru-RU" sz="8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boombob.ru/img/picture/Oct/11/6b09b958a2073d4e02bfaae813d63c09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5793507"/>
          </a:xfrm>
        </p:spPr>
        <p:txBody>
          <a:bodyPr>
            <a:normAutofit/>
          </a:bodyPr>
          <a:lstStyle/>
          <a:p>
            <a:pPr lvl="0" algn="ctr">
              <a:buNone/>
            </a:pPr>
            <a:endParaRPr lang="ru-RU" sz="6000" b="1" dirty="0" smtClean="0"/>
          </a:p>
          <a:p>
            <a:pPr lvl="0" algn="ctr">
              <a:buNone/>
            </a:pPr>
            <a:r>
              <a:rPr lang="ru-RU" sz="6000" b="1" dirty="0" smtClean="0"/>
              <a:t>У </a:t>
            </a:r>
            <a:r>
              <a:rPr lang="ru-RU" sz="6000" b="1" dirty="0" smtClean="0"/>
              <a:t>этой фигуры все стороны равны.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Apr/10/8a4bbf37b6ed60dac734ba4e7c70ecbc/3.jpg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/>
          <a:stretch>
            <a:fillRect/>
          </a:stretch>
        </p:blipFill>
        <p:spPr bwMode="auto">
          <a:xfrm>
            <a:off x="-468560" y="-47567"/>
            <a:ext cx="9865096" cy="69055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 </a:t>
            </a:r>
            <a:r>
              <a:rPr lang="ru-RU" sz="6000" b="1" dirty="0" smtClean="0"/>
              <a:t>Шевельнул бородкой гном и вошел хозяин в дом.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Квадрат </a:t>
            </a:r>
            <a:endParaRPr lang="ru-RU" sz="6000" b="1" dirty="0"/>
          </a:p>
        </p:txBody>
      </p:sp>
      <p:pic>
        <p:nvPicPr>
          <p:cNvPr id="103426" name="Picture 2" descr="http://fresh-shopping.ru/photos/kartinki-kvadratov-dlya-detey-39723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3571875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Oct/11/6b09b958a2073d4e02bfaae813d63c09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sz="6000" b="1" dirty="0" smtClean="0"/>
              <a:t>У этой фигуры противоположные стороны равны.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Прямоугольник</a:t>
            </a:r>
            <a:endParaRPr lang="ru-RU" sz="6000" b="1" dirty="0"/>
          </a:p>
        </p:txBody>
      </p:sp>
      <p:pic>
        <p:nvPicPr>
          <p:cNvPr id="112642" name="Picture 2" descr="http://www.priktilprik.com/data/images/Rektangel-firsidede-masker-hvis-med-fire-rette-v_504783bb04a13-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84984"/>
            <a:ext cx="3888432" cy="187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Oct/11/6b09b958a2073d4e02bfaae813d63c09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sz="6000" b="1" dirty="0" smtClean="0"/>
              <a:t>Какой фигуре </a:t>
            </a:r>
            <a:r>
              <a:rPr lang="ru-RU" sz="6000" b="1" dirty="0" smtClean="0"/>
              <a:t>окружность родня?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Шару</a:t>
            </a:r>
            <a:endParaRPr lang="ru-RU" sz="6000" b="1" dirty="0"/>
          </a:p>
        </p:txBody>
      </p:sp>
      <p:pic>
        <p:nvPicPr>
          <p:cNvPr id="113666" name="Picture 2" descr="http://s00.yaplakal.com/pics/pics_original/9/8/8/25828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321496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Oct/11/6b09b958a2073d4e02bfaae813d63c09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sz="6000" b="1" dirty="0" smtClean="0"/>
              <a:t>Эта фигура получается прикосновением пера или мела к чему-то.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 </a:t>
            </a:r>
            <a:endParaRPr lang="ru-RU" sz="6000" b="1" dirty="0"/>
          </a:p>
        </p:txBody>
      </p:sp>
      <p:pic>
        <p:nvPicPr>
          <p:cNvPr id="114690" name="Picture 2" descr="http://www.poetryclub.com.ua/upload/poem_all/00625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6768752" cy="6074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Oct/11/6b09b958a2073d4e02bfaae813d63c09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sz="6000" b="1" dirty="0" smtClean="0"/>
              <a:t>Эта фигура может быть прямой, тупой, острой.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Угол </a:t>
            </a:r>
            <a:endParaRPr lang="ru-RU" sz="6000" b="1" dirty="0"/>
          </a:p>
        </p:txBody>
      </p:sp>
      <p:pic>
        <p:nvPicPr>
          <p:cNvPr id="104450" name="Picture 2" descr="https://ds02.infourok.ru/uploads/ex/0866/00069815-3e6486d8/hello_html_m6e5d3b6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9144000" cy="2158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mamadysh-rt.ru/media/k2/items/cache/68a48e3071db32969cde54c831b5152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30823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i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Жюри подводит итоги конкурсов и объявляет победителя.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864</Words>
  <Application>Microsoft Office PowerPoint</Application>
  <PresentationFormat>Экран (4:3)</PresentationFormat>
  <Paragraphs>298</Paragraphs>
  <Slides>99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Тема Office</vt:lpstr>
      <vt:lpstr>Викторина «В мире интересного»</vt:lpstr>
      <vt:lpstr>1-ый этап «Разминка»</vt:lpstr>
      <vt:lpstr>Вопросы 1 команде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Вопросы 2 команде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2-ой этап «Заблудились буквы»</vt:lpstr>
      <vt:lpstr>Ответы  </vt:lpstr>
      <vt:lpstr>3-ий этап «Узнай сказку»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4-ый этап «Конкурс капитанов»</vt:lpstr>
      <vt:lpstr> </vt:lpstr>
      <vt:lpstr>Таблица для капитана первой команды  </vt:lpstr>
      <vt:lpstr>Таблица для капитана второй команды</vt:lpstr>
      <vt:lpstr>5-ый этап «задачи-шутки»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 </vt:lpstr>
      <vt:lpstr>6-ой этап «Узнай фигуру»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Жюри подводит итоги конкурсов и объявляет победителя.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«В мире интересного»</dc:title>
  <dc:creator>Александр Бакланин</dc:creator>
  <cp:lastModifiedBy>RePack by SPecialiST</cp:lastModifiedBy>
  <cp:revision>32</cp:revision>
  <dcterms:created xsi:type="dcterms:W3CDTF">2017-02-14T09:07:17Z</dcterms:created>
  <dcterms:modified xsi:type="dcterms:W3CDTF">2017-02-15T11:09:27Z</dcterms:modified>
</cp:coreProperties>
</file>